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9" r:id="rId8"/>
    <p:sldId id="262" r:id="rId9"/>
    <p:sldId id="264" r:id="rId10"/>
    <p:sldId id="265" r:id="rId11"/>
    <p:sldId id="266" r:id="rId12"/>
    <p:sldId id="268" r:id="rId13"/>
    <p:sldId id="263" r:id="rId14"/>
    <p:sldId id="267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5DC11CA6-F85C-3442-9676-2540234166C4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8369E81-D8F3-3F4F-8547-756F97AF2FF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1CA6-F85C-3442-9676-2540234166C4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9E81-D8F3-3F4F-8547-756F97AF2F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1CA6-F85C-3442-9676-2540234166C4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9E81-D8F3-3F4F-8547-756F97AF2F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1CA6-F85C-3442-9676-2540234166C4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9E81-D8F3-3F4F-8547-756F97AF2F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1CA6-F85C-3442-9676-2540234166C4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9E81-D8F3-3F4F-8547-756F97AF2F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1CA6-F85C-3442-9676-2540234166C4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9E81-D8F3-3F4F-8547-756F97AF2F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1CA6-F85C-3442-9676-2540234166C4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9E81-D8F3-3F4F-8547-756F97AF2F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1CA6-F85C-3442-9676-2540234166C4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9E81-D8F3-3F4F-8547-756F97AF2F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1CA6-F85C-3442-9676-2540234166C4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9E81-D8F3-3F4F-8547-756F97AF2F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1CA6-F85C-3442-9676-2540234166C4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9E81-D8F3-3F4F-8547-756F97AF2F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1CA6-F85C-3442-9676-2540234166C4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9E81-D8F3-3F4F-8547-756F97AF2F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6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4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5DC11CA6-F85C-3442-9676-2540234166C4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58369E81-D8F3-3F4F-8547-756F97AF2F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Academic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Verbs that you will see in test and homework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395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To determine or assess the value, worth, or condition of something.</a:t>
            </a:r>
          </a:p>
          <a:p>
            <a:endParaRPr lang="en-US" b="1" dirty="0"/>
          </a:p>
          <a:p>
            <a:r>
              <a:rPr lang="en-US" b="1" dirty="0" smtClean="0"/>
              <a:t>Other Forms: </a:t>
            </a:r>
            <a:r>
              <a:rPr lang="en-US" dirty="0" smtClean="0"/>
              <a:t>evaluation, evaluated, reevaluate</a:t>
            </a:r>
          </a:p>
          <a:p>
            <a:endParaRPr lang="en-US" dirty="0"/>
          </a:p>
          <a:p>
            <a:r>
              <a:rPr lang="en-US" b="1" dirty="0" smtClean="0"/>
              <a:t>Related words</a:t>
            </a:r>
            <a:r>
              <a:rPr lang="en-US" dirty="0" smtClean="0"/>
              <a:t>: assess, appraise, rate</a:t>
            </a:r>
          </a:p>
          <a:p>
            <a:endParaRPr lang="en-US" dirty="0" smtClean="0"/>
          </a:p>
          <a:p>
            <a:r>
              <a:rPr lang="en-US" b="1" dirty="0" smtClean="0"/>
              <a:t>Sample question</a:t>
            </a:r>
            <a:r>
              <a:rPr lang="en-US" dirty="0" smtClean="0"/>
              <a:t>: Evaluate the importance of correct grammar in e-mails and texts.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830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To clarify a statement by using facts, evidence, and details.</a:t>
            </a:r>
          </a:p>
          <a:p>
            <a:endParaRPr lang="en-US" b="1" dirty="0"/>
          </a:p>
          <a:p>
            <a:r>
              <a:rPr lang="en-US" b="1" dirty="0" smtClean="0"/>
              <a:t>Other Forms: </a:t>
            </a:r>
            <a:r>
              <a:rPr lang="en-US" dirty="0" smtClean="0"/>
              <a:t>explanation, explain, explained</a:t>
            </a:r>
          </a:p>
          <a:p>
            <a:endParaRPr lang="en-US" dirty="0"/>
          </a:p>
          <a:p>
            <a:r>
              <a:rPr lang="en-US" b="1" dirty="0" smtClean="0"/>
              <a:t>Related words</a:t>
            </a:r>
            <a:r>
              <a:rPr lang="en-US" dirty="0" smtClean="0"/>
              <a:t>: clarify, demonstrate, expound</a:t>
            </a:r>
          </a:p>
          <a:p>
            <a:endParaRPr lang="en-US" dirty="0" smtClean="0"/>
          </a:p>
          <a:p>
            <a:r>
              <a:rPr lang="en-US" b="1" dirty="0" smtClean="0"/>
              <a:t>Sample question</a:t>
            </a:r>
            <a:r>
              <a:rPr lang="en-US" dirty="0" smtClean="0"/>
              <a:t>: Would you rather live forever and be poor, or die young but be rich? Explain your opinion.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310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To find or recognize something and name it.</a:t>
            </a:r>
          </a:p>
          <a:p>
            <a:endParaRPr lang="en-US" b="1" dirty="0"/>
          </a:p>
          <a:p>
            <a:r>
              <a:rPr lang="en-US" b="1" dirty="0" smtClean="0"/>
              <a:t>Other Forms: </a:t>
            </a:r>
            <a:r>
              <a:rPr lang="en-US" dirty="0" smtClean="0"/>
              <a:t>identifying, identified, identifiable</a:t>
            </a:r>
          </a:p>
          <a:p>
            <a:endParaRPr lang="en-US" dirty="0"/>
          </a:p>
          <a:p>
            <a:r>
              <a:rPr lang="en-US" b="1" dirty="0" smtClean="0"/>
              <a:t>Related words</a:t>
            </a:r>
            <a:r>
              <a:rPr lang="en-US" dirty="0" smtClean="0"/>
              <a:t>: find, recognize, detect, distinguish</a:t>
            </a:r>
          </a:p>
          <a:p>
            <a:endParaRPr lang="en-US" dirty="0" smtClean="0"/>
          </a:p>
          <a:p>
            <a:r>
              <a:rPr lang="en-US" b="1" dirty="0" smtClean="0"/>
              <a:t>Sample question</a:t>
            </a:r>
            <a:r>
              <a:rPr lang="en-US" dirty="0" smtClean="0"/>
              <a:t>: Identify the transitive verbs in the following sentences.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215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To combine your prior knowledge (schema) and clues from the text to figure out something the author did not directly say. </a:t>
            </a:r>
            <a:endParaRPr lang="en-US" b="1" dirty="0"/>
          </a:p>
          <a:p>
            <a:r>
              <a:rPr lang="en-US" b="1" dirty="0" smtClean="0"/>
              <a:t>Other Forms: </a:t>
            </a:r>
            <a:r>
              <a:rPr lang="en-US" dirty="0" smtClean="0"/>
              <a:t>inference, inferring, inferred</a:t>
            </a:r>
          </a:p>
          <a:p>
            <a:endParaRPr lang="en-US" dirty="0"/>
          </a:p>
          <a:p>
            <a:r>
              <a:rPr lang="en-US" b="1" dirty="0" smtClean="0"/>
              <a:t>Related words</a:t>
            </a:r>
            <a:r>
              <a:rPr lang="en-US" dirty="0" smtClean="0"/>
              <a:t>: conclude, gather, understand, assume</a:t>
            </a:r>
          </a:p>
          <a:p>
            <a:endParaRPr lang="en-US" dirty="0" smtClean="0"/>
          </a:p>
          <a:p>
            <a:r>
              <a:rPr lang="en-US" b="1" dirty="0" smtClean="0"/>
              <a:t>Sample question</a:t>
            </a:r>
            <a:r>
              <a:rPr lang="en-US" dirty="0" smtClean="0"/>
              <a:t>: What can you infer from Little Miss Muppet’s behavior when the spider appeared beside her?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139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To decipher or determine the meaning of something.</a:t>
            </a:r>
          </a:p>
          <a:p>
            <a:endParaRPr lang="en-US" b="1" dirty="0"/>
          </a:p>
          <a:p>
            <a:r>
              <a:rPr lang="en-US" b="1" dirty="0" smtClean="0"/>
              <a:t>Other Forms: </a:t>
            </a:r>
            <a:r>
              <a:rPr lang="en-US" dirty="0" smtClean="0"/>
              <a:t>interpretation, interpreting, interpreted</a:t>
            </a:r>
          </a:p>
          <a:p>
            <a:endParaRPr lang="en-US" dirty="0"/>
          </a:p>
          <a:p>
            <a:r>
              <a:rPr lang="en-US" b="1" dirty="0" smtClean="0"/>
              <a:t>Related words</a:t>
            </a:r>
            <a:r>
              <a:rPr lang="en-US" dirty="0" smtClean="0"/>
              <a:t>: clarify, understand, construe</a:t>
            </a:r>
          </a:p>
          <a:p>
            <a:endParaRPr lang="en-US" dirty="0" smtClean="0"/>
          </a:p>
          <a:p>
            <a:r>
              <a:rPr lang="en-US" b="1" dirty="0" smtClean="0"/>
              <a:t>Sample question</a:t>
            </a:r>
            <a:r>
              <a:rPr lang="en-US" dirty="0" smtClean="0"/>
              <a:t>: Interpret the symbolism of the raven in Poe’s poem, “The Raven.”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661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To draw a reasonable conclusion about what might happen next based on clues in the text.</a:t>
            </a:r>
          </a:p>
          <a:p>
            <a:endParaRPr lang="en-US" b="1" dirty="0"/>
          </a:p>
          <a:p>
            <a:r>
              <a:rPr lang="en-US" b="1" dirty="0" smtClean="0"/>
              <a:t>Other Forms: </a:t>
            </a:r>
            <a:r>
              <a:rPr lang="en-US" dirty="0" smtClean="0"/>
              <a:t>prediction, predictable, predicting, predicted</a:t>
            </a:r>
          </a:p>
          <a:p>
            <a:endParaRPr lang="en-US" dirty="0"/>
          </a:p>
          <a:p>
            <a:r>
              <a:rPr lang="en-US" b="1" dirty="0" smtClean="0"/>
              <a:t>Related words</a:t>
            </a:r>
            <a:r>
              <a:rPr lang="en-US" dirty="0" smtClean="0"/>
              <a:t>: guess, envision, expect, foretell</a:t>
            </a:r>
          </a:p>
          <a:p>
            <a:endParaRPr lang="en-US" dirty="0" smtClean="0"/>
          </a:p>
          <a:p>
            <a:r>
              <a:rPr lang="en-US" b="1" dirty="0" smtClean="0"/>
              <a:t>Sample question</a:t>
            </a:r>
            <a:r>
              <a:rPr lang="en-US" dirty="0" smtClean="0"/>
              <a:t>: Predict what the story might be about based on the title and the cover illustration.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554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To reduce a text to its essential elements and main points.</a:t>
            </a:r>
          </a:p>
          <a:p>
            <a:endParaRPr lang="en-US" b="1" dirty="0"/>
          </a:p>
          <a:p>
            <a:r>
              <a:rPr lang="en-US" b="1" dirty="0" smtClean="0"/>
              <a:t>Other Forms: </a:t>
            </a:r>
            <a:r>
              <a:rPr lang="en-US" dirty="0" smtClean="0"/>
              <a:t>sum up, summary, summative, summarizing, summarized</a:t>
            </a:r>
          </a:p>
          <a:p>
            <a:endParaRPr lang="en-US" dirty="0"/>
          </a:p>
          <a:p>
            <a:r>
              <a:rPr lang="en-US" b="1" dirty="0" smtClean="0"/>
              <a:t>Related words</a:t>
            </a:r>
            <a:r>
              <a:rPr lang="en-US" dirty="0" smtClean="0"/>
              <a:t>: reduce, recap, condense, abridge</a:t>
            </a:r>
          </a:p>
          <a:p>
            <a:endParaRPr lang="en-US" dirty="0" smtClean="0"/>
          </a:p>
          <a:p>
            <a:r>
              <a:rPr lang="en-US" b="1" dirty="0" smtClean="0"/>
              <a:t>Sample question</a:t>
            </a:r>
            <a:r>
              <a:rPr lang="en-US" dirty="0" smtClean="0"/>
              <a:t>: Summarize the first two paragraphs of this passage.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9835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To create or produce a new product by combining new and prior knowledge.</a:t>
            </a:r>
          </a:p>
          <a:p>
            <a:endParaRPr lang="en-US" b="1" dirty="0"/>
          </a:p>
          <a:p>
            <a:r>
              <a:rPr lang="en-US" b="1" dirty="0" smtClean="0"/>
              <a:t>Other Forms: </a:t>
            </a:r>
            <a:r>
              <a:rPr lang="en-US" dirty="0" smtClean="0"/>
              <a:t>synthesis, synthesizing</a:t>
            </a:r>
          </a:p>
          <a:p>
            <a:endParaRPr lang="en-US" dirty="0"/>
          </a:p>
          <a:p>
            <a:r>
              <a:rPr lang="en-US" b="1" dirty="0" smtClean="0"/>
              <a:t>Related words</a:t>
            </a:r>
            <a:r>
              <a:rPr lang="en-US" dirty="0" smtClean="0"/>
              <a:t>: create, produce, combine, make</a:t>
            </a:r>
          </a:p>
          <a:p>
            <a:endParaRPr lang="en-US" dirty="0" smtClean="0"/>
          </a:p>
          <a:p>
            <a:r>
              <a:rPr lang="en-US" b="1" dirty="0" smtClean="0"/>
              <a:t>Sample question</a:t>
            </a:r>
            <a:r>
              <a:rPr lang="en-US" dirty="0" smtClean="0"/>
              <a:t>: Using your knowledge of Greek and Latin root words, synthesize a new word to mean the study of underwater alien life forms.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121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To break something into its individual parts, study them, and determine how they work together to form a whole.</a:t>
            </a:r>
          </a:p>
          <a:p>
            <a:endParaRPr lang="en-US" b="1" dirty="0"/>
          </a:p>
          <a:p>
            <a:r>
              <a:rPr lang="en-US" b="1" dirty="0" smtClean="0"/>
              <a:t>Other Forms: </a:t>
            </a:r>
            <a:r>
              <a:rPr lang="en-US" dirty="0" smtClean="0"/>
              <a:t>analysis, analyzing, analyzed</a:t>
            </a:r>
            <a:endParaRPr lang="en-US" b="1" dirty="0" smtClean="0"/>
          </a:p>
          <a:p>
            <a:endParaRPr lang="en-US" dirty="0"/>
          </a:p>
          <a:p>
            <a:r>
              <a:rPr lang="en-US" b="1" dirty="0" smtClean="0"/>
              <a:t>Related words</a:t>
            </a:r>
            <a:r>
              <a:rPr lang="en-US" dirty="0" smtClean="0"/>
              <a:t>: break apart, dissect, deconstruct</a:t>
            </a:r>
          </a:p>
          <a:p>
            <a:endParaRPr lang="en-US" dirty="0"/>
          </a:p>
          <a:p>
            <a:r>
              <a:rPr lang="en-US" b="1" dirty="0" smtClean="0"/>
              <a:t>Sample question</a:t>
            </a:r>
            <a:r>
              <a:rPr lang="en-US" dirty="0" smtClean="0"/>
              <a:t>: Analyze the author’s use of literary devices in the following poem.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665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To put the skills or information you have learned to use.</a:t>
            </a:r>
          </a:p>
          <a:p>
            <a:endParaRPr lang="en-US" b="1" dirty="0"/>
          </a:p>
          <a:p>
            <a:r>
              <a:rPr lang="en-US" b="1" dirty="0" smtClean="0"/>
              <a:t>Other Forms: </a:t>
            </a:r>
            <a:r>
              <a:rPr lang="en-US" dirty="0" smtClean="0"/>
              <a:t>application, applying, applied</a:t>
            </a:r>
            <a:endParaRPr lang="en-US" b="1" dirty="0" smtClean="0"/>
          </a:p>
          <a:p>
            <a:endParaRPr lang="en-US" dirty="0"/>
          </a:p>
          <a:p>
            <a:r>
              <a:rPr lang="en-US" b="1" dirty="0" smtClean="0"/>
              <a:t>Related words</a:t>
            </a:r>
            <a:r>
              <a:rPr lang="en-US" dirty="0" smtClean="0"/>
              <a:t>: utilize, employ, use</a:t>
            </a:r>
          </a:p>
          <a:p>
            <a:endParaRPr lang="en-US" dirty="0"/>
          </a:p>
          <a:p>
            <a:r>
              <a:rPr lang="en-US" b="1" dirty="0" smtClean="0"/>
              <a:t>Sample question</a:t>
            </a:r>
            <a:r>
              <a:rPr lang="en-US" dirty="0" smtClean="0"/>
              <a:t>: Apply your knowledge of capitalization rules to edit the following paragraph.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060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To determine how two things are similar or alike.</a:t>
            </a:r>
          </a:p>
          <a:p>
            <a:endParaRPr lang="en-US" b="1" dirty="0"/>
          </a:p>
          <a:p>
            <a:r>
              <a:rPr lang="en-US" b="1" dirty="0" smtClean="0"/>
              <a:t>Other Forms: </a:t>
            </a:r>
            <a:r>
              <a:rPr lang="en-US" dirty="0" smtClean="0"/>
              <a:t>comparison, comparing, comparable</a:t>
            </a:r>
          </a:p>
          <a:p>
            <a:endParaRPr lang="en-US" dirty="0"/>
          </a:p>
          <a:p>
            <a:r>
              <a:rPr lang="en-US" b="1" dirty="0" smtClean="0"/>
              <a:t>Related words</a:t>
            </a:r>
            <a:r>
              <a:rPr lang="en-US" dirty="0" smtClean="0"/>
              <a:t>: connect, relate, similarities(noun), liken</a:t>
            </a:r>
          </a:p>
          <a:p>
            <a:endParaRPr lang="en-US" dirty="0"/>
          </a:p>
          <a:p>
            <a:r>
              <a:rPr lang="en-US" b="1" dirty="0" smtClean="0"/>
              <a:t>Sample question</a:t>
            </a:r>
            <a:r>
              <a:rPr lang="en-US" dirty="0" smtClean="0"/>
              <a:t>: Compare </a:t>
            </a:r>
            <a:r>
              <a:rPr lang="en-US" i="1" dirty="0" smtClean="0"/>
              <a:t>Twilight</a:t>
            </a:r>
            <a:r>
              <a:rPr lang="en-US" dirty="0" smtClean="0"/>
              <a:t>’s</a:t>
            </a:r>
            <a:r>
              <a:rPr lang="en-US" i="1" dirty="0" smtClean="0"/>
              <a:t> </a:t>
            </a:r>
            <a:r>
              <a:rPr lang="en-US" dirty="0" smtClean="0"/>
              <a:t>Edward Cullen to </a:t>
            </a:r>
            <a:r>
              <a:rPr lang="en-US" i="1" dirty="0" smtClean="0"/>
              <a:t>Dracula</a:t>
            </a:r>
            <a:r>
              <a:rPr lang="en-US" dirty="0" smtClean="0"/>
              <a:t>’s</a:t>
            </a:r>
            <a:r>
              <a:rPr lang="en-US" i="1" dirty="0" smtClean="0"/>
              <a:t> </a:t>
            </a:r>
            <a:r>
              <a:rPr lang="en-US" dirty="0" smtClean="0"/>
              <a:t> Count Dracula.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998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To determine how two things are different or unlike.</a:t>
            </a:r>
          </a:p>
          <a:p>
            <a:endParaRPr lang="en-US" b="1" dirty="0"/>
          </a:p>
          <a:p>
            <a:r>
              <a:rPr lang="en-US" b="1" dirty="0" smtClean="0"/>
              <a:t>Other Forms: </a:t>
            </a:r>
            <a:r>
              <a:rPr lang="en-US" dirty="0" smtClean="0"/>
              <a:t>contrasting, contrasted, in contrast</a:t>
            </a:r>
          </a:p>
          <a:p>
            <a:endParaRPr lang="en-US" dirty="0"/>
          </a:p>
          <a:p>
            <a:r>
              <a:rPr lang="en-US" b="1" dirty="0" smtClean="0"/>
              <a:t>Related words</a:t>
            </a:r>
            <a:r>
              <a:rPr lang="en-US" dirty="0" smtClean="0"/>
              <a:t>: differentiate, distinguish, discriminate, draw a distinction</a:t>
            </a:r>
          </a:p>
          <a:p>
            <a:endParaRPr lang="en-US" dirty="0"/>
          </a:p>
          <a:p>
            <a:r>
              <a:rPr lang="en-US" b="1" dirty="0" smtClean="0"/>
              <a:t>Sample question</a:t>
            </a:r>
            <a:r>
              <a:rPr lang="en-US" dirty="0" smtClean="0"/>
              <a:t>: Contrast the themes of Poe’s </a:t>
            </a:r>
            <a:r>
              <a:rPr lang="en-US" i="1" dirty="0" smtClean="0"/>
              <a:t>The Tell-Tale Heart</a:t>
            </a:r>
            <a:r>
              <a:rPr lang="en-US" dirty="0" smtClean="0"/>
              <a:t> and </a:t>
            </a:r>
            <a:r>
              <a:rPr lang="en-US" i="1" dirty="0" smtClean="0"/>
              <a:t>The Raven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889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Comprehend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To understand or grasp the meaning or significance of something.</a:t>
            </a:r>
          </a:p>
          <a:p>
            <a:endParaRPr lang="en-US" b="1" dirty="0"/>
          </a:p>
          <a:p>
            <a:r>
              <a:rPr lang="en-US" b="1" dirty="0" smtClean="0"/>
              <a:t>Other Forms: </a:t>
            </a:r>
            <a:r>
              <a:rPr lang="en-US" dirty="0" smtClean="0"/>
              <a:t>comprehension, comprehending, comprehended</a:t>
            </a:r>
          </a:p>
          <a:p>
            <a:endParaRPr lang="en-US" dirty="0"/>
          </a:p>
          <a:p>
            <a:r>
              <a:rPr lang="en-US" b="1" dirty="0" smtClean="0"/>
              <a:t>Related words</a:t>
            </a:r>
            <a:r>
              <a:rPr lang="en-US" dirty="0" smtClean="0"/>
              <a:t>: understand, recognize, realize, grasp, appreciate</a:t>
            </a:r>
          </a:p>
          <a:p>
            <a:endParaRPr lang="en-US" dirty="0"/>
          </a:p>
          <a:p>
            <a:r>
              <a:rPr lang="en-US" b="1" dirty="0" smtClean="0"/>
              <a:t>Sample question</a:t>
            </a:r>
            <a:r>
              <a:rPr lang="en-US" dirty="0" smtClean="0"/>
              <a:t>: What do you comprehend about the setting of </a:t>
            </a:r>
            <a:r>
              <a:rPr lang="en-US" i="1" dirty="0" smtClean="0"/>
              <a:t> A Christmas Carol?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760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To group like items under a specific category.</a:t>
            </a:r>
          </a:p>
          <a:p>
            <a:endParaRPr lang="en-US" b="1" dirty="0"/>
          </a:p>
          <a:p>
            <a:r>
              <a:rPr lang="en-US" b="1" dirty="0" smtClean="0"/>
              <a:t>Other Forms: </a:t>
            </a:r>
            <a:r>
              <a:rPr lang="en-US" dirty="0" smtClean="0"/>
              <a:t>classification, classifiable, classifying</a:t>
            </a:r>
          </a:p>
          <a:p>
            <a:endParaRPr lang="en-US" dirty="0"/>
          </a:p>
          <a:p>
            <a:r>
              <a:rPr lang="en-US" b="1" dirty="0" smtClean="0"/>
              <a:t>Related words</a:t>
            </a:r>
            <a:r>
              <a:rPr lang="en-US" dirty="0" smtClean="0"/>
              <a:t>: order, organize, categorize, sort, catalogue</a:t>
            </a:r>
          </a:p>
          <a:p>
            <a:endParaRPr lang="en-US" dirty="0" smtClean="0"/>
          </a:p>
          <a:p>
            <a:r>
              <a:rPr lang="en-US" b="1" dirty="0" smtClean="0"/>
              <a:t>Sample question</a:t>
            </a:r>
            <a:r>
              <a:rPr lang="en-US" dirty="0" smtClean="0"/>
              <a:t>: Classify the following pronouns as nominative, objective, or possessive.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617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To examine or review something and discuss its strengths and weaknesses.</a:t>
            </a:r>
          </a:p>
          <a:p>
            <a:endParaRPr lang="en-US" b="1" dirty="0"/>
          </a:p>
          <a:p>
            <a:r>
              <a:rPr lang="en-US" b="1" dirty="0" smtClean="0"/>
              <a:t>Other Forms: </a:t>
            </a:r>
            <a:r>
              <a:rPr lang="en-US" dirty="0" smtClean="0"/>
              <a:t>criticism, criticize, critical, critic, critical</a:t>
            </a:r>
          </a:p>
          <a:p>
            <a:endParaRPr lang="en-US" dirty="0"/>
          </a:p>
          <a:p>
            <a:r>
              <a:rPr lang="en-US" b="1" dirty="0" smtClean="0"/>
              <a:t>Related words</a:t>
            </a:r>
            <a:r>
              <a:rPr lang="en-US" dirty="0" smtClean="0"/>
              <a:t>: examine, review, opinion(noun), appraise, assess</a:t>
            </a:r>
          </a:p>
          <a:p>
            <a:r>
              <a:rPr lang="en-US" b="1" dirty="0" smtClean="0"/>
              <a:t>Sample question</a:t>
            </a:r>
            <a:r>
              <a:rPr lang="en-US" dirty="0" smtClean="0"/>
              <a:t>: Critique your descriptive essay rough draft.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228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To create a mental picture of someone or something.</a:t>
            </a:r>
          </a:p>
          <a:p>
            <a:endParaRPr lang="en-US" b="1" dirty="0"/>
          </a:p>
          <a:p>
            <a:r>
              <a:rPr lang="en-US" b="1" dirty="0" smtClean="0"/>
              <a:t>Other Forms: </a:t>
            </a:r>
            <a:r>
              <a:rPr lang="en-US" dirty="0" smtClean="0"/>
              <a:t>describing, description, described</a:t>
            </a:r>
          </a:p>
          <a:p>
            <a:endParaRPr lang="en-US" dirty="0"/>
          </a:p>
          <a:p>
            <a:r>
              <a:rPr lang="en-US" b="1" dirty="0" smtClean="0"/>
              <a:t>Related words</a:t>
            </a:r>
            <a:r>
              <a:rPr lang="en-US" dirty="0" smtClean="0"/>
              <a:t>: recreate, portray, depict, illustrate, express</a:t>
            </a:r>
          </a:p>
          <a:p>
            <a:endParaRPr lang="en-US" dirty="0" smtClean="0"/>
          </a:p>
          <a:p>
            <a:r>
              <a:rPr lang="en-US" b="1" dirty="0" smtClean="0"/>
              <a:t>Sample question</a:t>
            </a:r>
            <a:r>
              <a:rPr lang="en-US" dirty="0" smtClean="0"/>
              <a:t>: Describe the Secret Annex in </a:t>
            </a:r>
            <a:r>
              <a:rPr lang="en-US" i="1" dirty="0" smtClean="0"/>
              <a:t>The Diary of Anne Frank.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7504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Sketchbook.thmx</Template>
  <TotalTime>216</TotalTime>
  <Words>789</Words>
  <Application>Microsoft Office PowerPoint</Application>
  <PresentationFormat>On-screen Show (4:3)</PresentationFormat>
  <Paragraphs>128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Sketchbook</vt:lpstr>
      <vt:lpstr>Academic Vocabulary</vt:lpstr>
      <vt:lpstr>Analyze</vt:lpstr>
      <vt:lpstr>Apply</vt:lpstr>
      <vt:lpstr>Compare</vt:lpstr>
      <vt:lpstr>Contrast</vt:lpstr>
      <vt:lpstr>Comprehend</vt:lpstr>
      <vt:lpstr>Classify</vt:lpstr>
      <vt:lpstr>Critique</vt:lpstr>
      <vt:lpstr>Describe</vt:lpstr>
      <vt:lpstr>Evaluate</vt:lpstr>
      <vt:lpstr>Explain</vt:lpstr>
      <vt:lpstr>Identify</vt:lpstr>
      <vt:lpstr>Infer</vt:lpstr>
      <vt:lpstr>Interpret</vt:lpstr>
      <vt:lpstr>Predict</vt:lpstr>
      <vt:lpstr>Summarize</vt:lpstr>
      <vt:lpstr>Synthesize</vt:lpstr>
    </vt:vector>
  </TitlesOfParts>
  <Company>Kearney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Vocabulary</dc:title>
  <dc:creator>District Technology</dc:creator>
  <cp:lastModifiedBy>Jenn Flory</cp:lastModifiedBy>
  <cp:revision>16</cp:revision>
  <dcterms:created xsi:type="dcterms:W3CDTF">2012-08-08T18:54:44Z</dcterms:created>
  <dcterms:modified xsi:type="dcterms:W3CDTF">2014-02-03T16:28:17Z</dcterms:modified>
</cp:coreProperties>
</file>