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9" r:id="rId8"/>
    <p:sldId id="262" r:id="rId9"/>
    <p:sldId id="264" r:id="rId10"/>
    <p:sldId id="265" r:id="rId11"/>
    <p:sldId id="266" r:id="rId12"/>
    <p:sldId id="268" r:id="rId13"/>
    <p:sldId id="263" r:id="rId14"/>
    <p:sldId id="267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6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4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5DC11CA6-F85C-3442-9676-2540234166C4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58369E81-D8F3-3F4F-8547-756F97AF2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Verbs that you will see in test and homework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95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 determine or assess the value, worth, or condition of something.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evaluation, evaluated, reevaluate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assess, appraise, rate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Evaluate the importance of correct grammar in e-mails and texts.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830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clarify a statement by using facts, evidence, and details.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explanation, explain, explained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clarify, demonstrate, expound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Would you rather live forever and be poor, or die young but be rich? Explain your opinion.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10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 find or recognize something and name it.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identifying, identified, identifiable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find, recognize, detect, distinguish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Identify the transitive verbs in the following sentences.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15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combine your prior knowledge (schema) and clues from the text to figure out something the author did not directly say. </a:t>
            </a:r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inference, inferring, inferred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conclude, gather, understand, assume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What can you infer from Little Miss Muppet’s behavior when the spider appeared beside her?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39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decipher or determine the meaning of something.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interpretation, interpreting, interpreted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clarify, understand, construe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Interpret the symbolism of the raven in Poe’s poem, “The Raven.”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61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draw a reasonable conclusion about what might happen next based on clues in the text.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prediction, predictable, predicting, predicted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guess, envision, expect, foretell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Predict what the story might be about based on the title and the cover illustration.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5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reduce a text to its essential elements and main points.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sum up, summary, summative, summarizing, summarized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reduce, recap, condense, abridge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Summarize the first two paragraphs of this passage.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83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create or produce a new product by combining new and prior knowledge.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synthesis, synthesizing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create, produce, combine, make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Using your knowledge of Greek and Latin root words, synthesize a new word to mean the study of underwater alien life forms.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2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break something into its individual parts, study them, and determine how they work together to form a whole.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analysis, analyzing, analyzed</a:t>
            </a:r>
            <a:endParaRPr lang="en-US" b="1" dirty="0" smtClean="0"/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break apart, dissect, deconstruct</a:t>
            </a:r>
          </a:p>
          <a:p>
            <a:endParaRPr lang="en-US" dirty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Analyze the author’s use of literary devices in the following poem.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6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 put the skills or information you have learned to use.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application, applying, applied</a:t>
            </a:r>
            <a:endParaRPr lang="en-US" b="1" dirty="0" smtClean="0"/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utilize, employ, use</a:t>
            </a:r>
          </a:p>
          <a:p>
            <a:endParaRPr lang="en-US" dirty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Apply your knowledge of capitalization rules to edit the following paragraph.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6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 determine how two things are similar or alike.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comparison, comparing, comparable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connect, relate, similarities(noun), liken</a:t>
            </a:r>
          </a:p>
          <a:p>
            <a:endParaRPr lang="en-US" dirty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Compare </a:t>
            </a:r>
            <a:r>
              <a:rPr lang="en-US" i="1" dirty="0" smtClean="0"/>
              <a:t>Twilight</a:t>
            </a:r>
            <a:r>
              <a:rPr lang="en-US" dirty="0" smtClean="0"/>
              <a:t>’s</a:t>
            </a:r>
            <a:r>
              <a:rPr lang="en-US" i="1" dirty="0" smtClean="0"/>
              <a:t> </a:t>
            </a:r>
            <a:r>
              <a:rPr lang="en-US" dirty="0" smtClean="0"/>
              <a:t>Edward Cullen to </a:t>
            </a:r>
            <a:r>
              <a:rPr lang="en-US" i="1" dirty="0" smtClean="0"/>
              <a:t>Dracula</a:t>
            </a:r>
            <a:r>
              <a:rPr lang="en-US" dirty="0" smtClean="0"/>
              <a:t>’s</a:t>
            </a:r>
            <a:r>
              <a:rPr lang="en-US" i="1" dirty="0" smtClean="0"/>
              <a:t> </a:t>
            </a:r>
            <a:r>
              <a:rPr lang="en-US" dirty="0" smtClean="0"/>
              <a:t> Count Dracula.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98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determine how two things are different or unlike.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contrasting, contrasted, in contrast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differentiate, distinguish, discriminate, draw a distinction</a:t>
            </a:r>
          </a:p>
          <a:p>
            <a:endParaRPr lang="en-US" dirty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Contrast the themes of Poe’s </a:t>
            </a:r>
            <a:r>
              <a:rPr lang="en-US" i="1" dirty="0" smtClean="0"/>
              <a:t>The Tell-Tale Heart</a:t>
            </a:r>
            <a:r>
              <a:rPr lang="en-US" dirty="0" smtClean="0"/>
              <a:t> and </a:t>
            </a:r>
            <a:r>
              <a:rPr lang="en-US" i="1" dirty="0" smtClean="0"/>
              <a:t>The Raven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89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To understand or grasp the meaning or significance of something.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comprehension, comprehending, comprehended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understand, recognize, realize, grasp, appreciate</a:t>
            </a:r>
          </a:p>
          <a:p>
            <a:endParaRPr lang="en-US" dirty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What do you comprehend about the setting of </a:t>
            </a:r>
            <a:r>
              <a:rPr lang="en-US" i="1" dirty="0" smtClean="0"/>
              <a:t> A Christmas Carol?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6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 group like items under a specific category.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classification, classifiable, classifying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order, organize, categorize, sort, catalogue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Classify the following pronouns as nominative, objective, or possessive.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17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examine or review something and discuss its strengths and weaknesses.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criticism, criticize, critical, critic, critical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examine, review, opinion(noun), appraise, assess</a:t>
            </a:r>
          </a:p>
          <a:p>
            <a:r>
              <a:rPr lang="en-US" b="1" dirty="0" smtClean="0"/>
              <a:t>Sample question</a:t>
            </a:r>
            <a:r>
              <a:rPr lang="en-US" dirty="0" smtClean="0"/>
              <a:t>: Critique your descriptive essay rough draft.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2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create a mental picture of someone or something.</a:t>
            </a:r>
          </a:p>
          <a:p>
            <a:endParaRPr lang="en-US" b="1" dirty="0"/>
          </a:p>
          <a:p>
            <a:r>
              <a:rPr lang="en-US" b="1" dirty="0" smtClean="0"/>
              <a:t>Other Forms: </a:t>
            </a:r>
            <a:r>
              <a:rPr lang="en-US" dirty="0" smtClean="0"/>
              <a:t>describing, description, described</a:t>
            </a:r>
          </a:p>
          <a:p>
            <a:endParaRPr lang="en-US" dirty="0"/>
          </a:p>
          <a:p>
            <a:r>
              <a:rPr lang="en-US" b="1" dirty="0" smtClean="0"/>
              <a:t>Related words</a:t>
            </a:r>
            <a:r>
              <a:rPr lang="en-US" dirty="0" smtClean="0"/>
              <a:t>: recreate, portray, depict, illustrate, express</a:t>
            </a:r>
          </a:p>
          <a:p>
            <a:endParaRPr lang="en-US" dirty="0" smtClean="0"/>
          </a:p>
          <a:p>
            <a:r>
              <a:rPr lang="en-US" b="1" dirty="0" smtClean="0"/>
              <a:t>Sample question</a:t>
            </a:r>
            <a:r>
              <a:rPr lang="en-US" dirty="0" smtClean="0"/>
              <a:t>: Describe the Secret Annex in </a:t>
            </a:r>
            <a:r>
              <a:rPr lang="en-US" i="1" dirty="0" smtClean="0"/>
              <a:t>The Diary of Anne Frank.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50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Sketchbook.thmx</Template>
  <TotalTime>216</TotalTime>
  <Words>789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Sketchbook</vt:lpstr>
      <vt:lpstr>Academic Vocabulary</vt:lpstr>
      <vt:lpstr>Analyze</vt:lpstr>
      <vt:lpstr>Apply</vt:lpstr>
      <vt:lpstr>Compare</vt:lpstr>
      <vt:lpstr>Contrast</vt:lpstr>
      <vt:lpstr>Comprehend</vt:lpstr>
      <vt:lpstr>Classify</vt:lpstr>
      <vt:lpstr>Critique</vt:lpstr>
      <vt:lpstr>Describe</vt:lpstr>
      <vt:lpstr>Evaluate</vt:lpstr>
      <vt:lpstr>Explain</vt:lpstr>
      <vt:lpstr>Identify</vt:lpstr>
      <vt:lpstr>Infer</vt:lpstr>
      <vt:lpstr>Interpret</vt:lpstr>
      <vt:lpstr>Predict</vt:lpstr>
      <vt:lpstr>Summarize</vt:lpstr>
      <vt:lpstr>Synthesize</vt:lpstr>
    </vt:vector>
  </TitlesOfParts>
  <Company>Kearney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Vocabulary</dc:title>
  <dc:creator>District Technology</dc:creator>
  <cp:lastModifiedBy>Jenn Flory</cp:lastModifiedBy>
  <cp:revision>16</cp:revision>
  <dcterms:created xsi:type="dcterms:W3CDTF">2012-08-08T18:54:44Z</dcterms:created>
  <dcterms:modified xsi:type="dcterms:W3CDTF">2014-02-03T16:28:17Z</dcterms:modified>
</cp:coreProperties>
</file>